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58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96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70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8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65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35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6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51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4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0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44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3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58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78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44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6C7A-AD70-4F46-8D0C-D5C35ACFC06C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EAF477-0AE7-408D-9A87-DD3120FAB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93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hyperlink" Target="mailto:bili@uni-mainz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1200" y="10822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Information zur bilingualen Zusatzqualifikation an der JGU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1200" y="4203615"/>
            <a:ext cx="9144000" cy="214905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de-DE" sz="2100" b="1" dirty="0"/>
              <a:t>Was ist bilingualer Unterricht? </a:t>
            </a:r>
          </a:p>
          <a:p>
            <a:pPr>
              <a:lnSpc>
                <a:spcPct val="170000"/>
              </a:lnSpc>
            </a:pPr>
            <a:r>
              <a:rPr lang="de-DE" dirty="0"/>
              <a:t>Bilingualer Unterricht ist Sachfachunterricht in einer Fremdsprache. Er soll dazu dienen, interkulturelle und fremdsprachliche Kommunikationsfähigkeiten und Kompetenzen zu vertiefen und zu erweitern. Dabei steht fachlich-inhaltliches Lernen trotz des Einsatzes der Fremdsprache als Arbeitssprache im Vordergrund. </a:t>
            </a:r>
          </a:p>
          <a:p>
            <a:endParaRPr lang="de-DE" dirty="0"/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DE24C4-4D2F-4CA8-8417-4E4C86DFE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9453" y="2787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33844" y="413920"/>
            <a:ext cx="11754853" cy="644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Wer kann die Zusatzqualifikation erwerben und wie ist diese aufgebaut? </a:t>
            </a:r>
            <a:br>
              <a:rPr lang="de-DE" sz="2800" b="1" dirty="0"/>
            </a:br>
            <a:endParaRPr lang="de-DE" dirty="0"/>
          </a:p>
          <a:p>
            <a:r>
              <a:rPr lang="de-DE" dirty="0"/>
              <a:t>für alle Studierende des </a:t>
            </a:r>
            <a:r>
              <a:rPr lang="de-DE" b="1" dirty="0"/>
              <a:t>Lehramts</a:t>
            </a:r>
            <a:r>
              <a:rPr lang="de-DE" dirty="0"/>
              <a:t> (</a:t>
            </a:r>
            <a:r>
              <a:rPr lang="de-DE" dirty="0" err="1"/>
              <a:t>B.Ed</a:t>
            </a:r>
            <a:r>
              <a:rPr lang="de-DE" dirty="0"/>
              <a:t>. und </a:t>
            </a:r>
            <a:r>
              <a:rPr lang="de-DE" dirty="0" err="1"/>
              <a:t>M.Ed</a:t>
            </a:r>
            <a:r>
              <a:rPr lang="de-DE" dirty="0"/>
              <a:t>.)</a:t>
            </a:r>
          </a:p>
          <a:p>
            <a:r>
              <a:rPr lang="de-DE" dirty="0"/>
              <a:t>Die Zusatzqualifikation wird in folgenden Kombinationen angeboten: </a:t>
            </a:r>
            <a:endParaRPr lang="de-DE" b="1" dirty="0"/>
          </a:p>
          <a:p>
            <a:pPr marL="0" indent="0">
              <a:buNone/>
            </a:pPr>
            <a:r>
              <a:rPr lang="de-DE" b="1" dirty="0"/>
              <a:t>	Englisch + Sozialkunde</a:t>
            </a:r>
          </a:p>
          <a:p>
            <a:r>
              <a:rPr lang="de-DE" dirty="0"/>
              <a:t>sie besteht aus drei Kursen: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b="1" dirty="0"/>
              <a:t>1. Seminar zur Fachdidaktik I </a:t>
            </a:r>
          </a:p>
          <a:p>
            <a:pPr marL="0" indent="0">
              <a:buNone/>
            </a:pPr>
            <a:r>
              <a:rPr lang="de-DE" b="1" dirty="0"/>
              <a:t>	2. Seminar zur Fachdidaktik II </a:t>
            </a:r>
          </a:p>
          <a:p>
            <a:pPr marL="0" indent="0">
              <a:buNone/>
            </a:pPr>
            <a:r>
              <a:rPr lang="de-DE" b="1" dirty="0"/>
              <a:t>	3. Lehrveranstaltung Sozialkunde auf Englisch </a:t>
            </a:r>
          </a:p>
          <a:p>
            <a:r>
              <a:rPr lang="de-DE" dirty="0"/>
              <a:t>dauert i.d.R. </a:t>
            </a:r>
            <a:r>
              <a:rPr lang="de-DE" b="1" dirty="0"/>
              <a:t>zwei bis drei Semester</a:t>
            </a:r>
          </a:p>
          <a:p>
            <a:r>
              <a:rPr lang="de-DE" dirty="0"/>
              <a:t>empfohlen wird die Belegung </a:t>
            </a:r>
            <a:r>
              <a:rPr lang="de-DE" b="1" dirty="0"/>
              <a:t>nach Abschluss des Fachdidaktik-Moduls im Bachelor </a:t>
            </a:r>
          </a:p>
          <a:p>
            <a:r>
              <a:rPr lang="de-DE" dirty="0"/>
              <a:t>auch, wenn man Englisch nicht studiert, kann man die </a:t>
            </a:r>
            <a:br>
              <a:rPr lang="de-DE" dirty="0"/>
            </a:br>
            <a:r>
              <a:rPr lang="de-DE" dirty="0"/>
              <a:t>Zusatzqualifikation ablegen -&gt; Sprachniveau C1 sollte aber vorhanden sein</a:t>
            </a:r>
          </a:p>
          <a:p>
            <a:r>
              <a:rPr lang="de-DE" dirty="0"/>
              <a:t>auch wenn Sozialkunde Ihr Drittfach ist, können Sie die bilinguale Zusatzqualifikation</a:t>
            </a:r>
            <a:br>
              <a:rPr lang="de-DE" dirty="0"/>
            </a:br>
            <a:r>
              <a:rPr lang="de-DE" dirty="0"/>
              <a:t>erwerben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F9C5F3-C242-45F8-BCEF-72AF452E6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2580" y="912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0349" y="721894"/>
            <a:ext cx="8915400" cy="4523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Neugierig geworden? 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Dann nutzen Sie direkt die </a:t>
            </a:r>
            <a:r>
              <a:rPr lang="de-DE" b="1" dirty="0"/>
              <a:t>dritte Anmeldephase </a:t>
            </a:r>
            <a:r>
              <a:rPr lang="de-DE" dirty="0"/>
              <a:t>(Mo. 2.11. 13 Uhr – Fr. 6.11. 21 Uhr), um sich auf </a:t>
            </a:r>
            <a:r>
              <a:rPr lang="de-DE" b="1" dirty="0" err="1"/>
              <a:t>Jogustine</a:t>
            </a:r>
            <a:r>
              <a:rPr lang="de-DE" dirty="0"/>
              <a:t> noch für dieses Semester anzumelden!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Weitere Informationen gibt’s auf unserer </a:t>
            </a:r>
            <a:r>
              <a:rPr lang="de-DE" b="1" dirty="0"/>
              <a:t>Website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https://bilingualer-unterricht.uni-mainz.de/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Bei Fragen schreiben Sie uns gerne an </a:t>
            </a:r>
            <a:r>
              <a:rPr lang="de-DE" dirty="0">
                <a:hlinkClick r:id="rId4"/>
              </a:rPr>
              <a:t>bili@uni-mainz.de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Wir würden uns freuen, Sie in den Kursen der bilingualen Zusatzqualifikation begrüßen zu dürfen! </a:t>
            </a:r>
            <a:r>
              <a:rPr lang="de-DE" dirty="0">
                <a:sym typeface="Wingdings" panose="05000000000000000000" pitchFamily="2" charset="2"/>
              </a:rPr>
              <a:t> </a:t>
            </a:r>
            <a:endParaRPr lang="de-DE" dirty="0"/>
          </a:p>
          <a:p>
            <a:endParaRPr lang="de-DE" dirty="0"/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EFABEB-6482-4F05-AF30-44BDCCD18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0686" y="721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253</Words>
  <Application>Microsoft Office PowerPoint</Application>
  <PresentationFormat>Breitbild</PresentationFormat>
  <Paragraphs>24</Paragraphs>
  <Slides>3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Fetzen</vt:lpstr>
      <vt:lpstr>Information zur bilingualen Zusatzqualifikation an der JGU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zur bilingualen Zusatzqualifikation an der JGU</dc:title>
  <dc:creator>Purbs, Charlotte</dc:creator>
  <cp:lastModifiedBy>Chiara</cp:lastModifiedBy>
  <cp:revision>18</cp:revision>
  <dcterms:created xsi:type="dcterms:W3CDTF">2020-09-28T08:41:27Z</dcterms:created>
  <dcterms:modified xsi:type="dcterms:W3CDTF">2020-11-05T10:01:33Z</dcterms:modified>
</cp:coreProperties>
</file>